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11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7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314" r:id="rId23"/>
    <p:sldId id="287" r:id="rId24"/>
    <p:sldId id="288" r:id="rId25"/>
    <p:sldId id="289" r:id="rId26"/>
    <p:sldId id="290" r:id="rId27"/>
    <p:sldId id="291" r:id="rId28"/>
    <p:sldId id="300" r:id="rId29"/>
    <p:sldId id="292" r:id="rId30"/>
    <p:sldId id="293" r:id="rId31"/>
    <p:sldId id="294" r:id="rId32"/>
    <p:sldId id="295" r:id="rId33"/>
    <p:sldId id="296" r:id="rId34"/>
    <p:sldId id="297" r:id="rId35"/>
    <p:sldId id="299" r:id="rId36"/>
    <p:sldId id="301" r:id="rId37"/>
    <p:sldId id="308" r:id="rId38"/>
    <p:sldId id="302" r:id="rId39"/>
    <p:sldId id="309" r:id="rId40"/>
    <p:sldId id="307" r:id="rId41"/>
    <p:sldId id="304" r:id="rId42"/>
    <p:sldId id="30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57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8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6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32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79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8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6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0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2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1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7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4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8EE55-109F-469D-9208-2C56F2D275B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AFB49-B548-4294-9D01-25EF60268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97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557338"/>
            <a:ext cx="914400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«Задачи муниципальной системы образования по реализации государственной политики</a:t>
            </a:r>
            <a:b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в сфере образования»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373688"/>
            <a:ext cx="9144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Н.В. Зенкина,</a:t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начальник управления образования</a:t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администрации Милославского района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67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557338"/>
            <a:ext cx="914400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«Задачи муниципальной системы образования по реализации государственной политики</a:t>
            </a:r>
            <a:b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в сфере образования»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373688"/>
            <a:ext cx="9144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Н.В. Зенкина,</a:t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начальник управления образования</a:t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администрации Милославского района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351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44624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Результаты  ЕГЭ </a:t>
            </a:r>
            <a:r>
              <a:rPr lang="ru-RU" sz="30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(2014-2015 </a:t>
            </a:r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учебный год)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548706"/>
              </p:ext>
            </p:extLst>
          </p:nvPr>
        </p:nvGraphicFramePr>
        <p:xfrm>
          <a:off x="35496" y="620689"/>
          <a:ext cx="9073008" cy="615767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022324"/>
                <a:gridCol w="1210080"/>
                <a:gridCol w="1226656"/>
                <a:gridCol w="1210080"/>
                <a:gridCol w="1176925"/>
                <a:gridCol w="1077468"/>
                <a:gridCol w="1149475"/>
              </a:tblGrid>
              <a:tr h="1485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Наименование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u="none" strike="noStrike" dirty="0">
                          <a:effectLst/>
                          <a:latin typeface="Minion Pro Med" pitchFamily="18" charset="0"/>
                        </a:rPr>
                        <a:t>МОУ Милославская СОШ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u="none" strike="noStrike" dirty="0">
                          <a:effectLst/>
                          <a:latin typeface="Minion Pro Med" pitchFamily="18" charset="0"/>
                        </a:rPr>
                        <a:t>МОУ </a:t>
                      </a:r>
                      <a:r>
                        <a:rPr lang="ru-RU" sz="1900" b="0" u="none" strike="noStrike" dirty="0" err="1">
                          <a:effectLst/>
                          <a:latin typeface="Minion Pro Med" pitchFamily="18" charset="0"/>
                        </a:rPr>
                        <a:t>Чернавская</a:t>
                      </a:r>
                      <a:r>
                        <a:rPr lang="ru-RU" sz="1900" b="0" u="none" strike="noStrike" dirty="0">
                          <a:effectLst/>
                          <a:latin typeface="Minion Pro Med" pitchFamily="18" charset="0"/>
                        </a:rPr>
                        <a:t> СОШ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u="none" strike="noStrike" dirty="0">
                          <a:effectLst/>
                          <a:latin typeface="Minion Pro Med" pitchFamily="18" charset="0"/>
                        </a:rPr>
                        <a:t>МОУ </a:t>
                      </a:r>
                      <a:r>
                        <a:rPr lang="ru-RU" sz="1900" b="0" u="none" strike="noStrike" dirty="0" err="1">
                          <a:effectLst/>
                          <a:latin typeface="Minion Pro Med" pitchFamily="18" charset="0"/>
                        </a:rPr>
                        <a:t>Кочуровская</a:t>
                      </a:r>
                      <a:r>
                        <a:rPr lang="ru-RU" sz="1900" b="0" u="none" strike="noStrike" dirty="0">
                          <a:effectLst/>
                          <a:latin typeface="Minion Pro Med" pitchFamily="18" charset="0"/>
                        </a:rPr>
                        <a:t> СОШ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u="none" strike="noStrike" dirty="0">
                          <a:effectLst/>
                          <a:latin typeface="Minion Pro Med" pitchFamily="18" charset="0"/>
                        </a:rPr>
                        <a:t>МОУ Центральная СОШ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Выпускники прошлых лет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Minion Pro Med" pitchFamily="18" charset="0"/>
                        </a:rPr>
                        <a:t>Итого по району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Minion Pro Med" pitchFamily="18" charset="0"/>
                        </a:rPr>
                        <a:t>РУССКИЙ ЯЗЫК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82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Количество сдававших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26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15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49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из них: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2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не набрали </a:t>
                      </a:r>
                      <a:r>
                        <a:rPr lang="ru-RU" sz="1900" u="none" strike="noStrike" dirty="0" err="1">
                          <a:effectLst/>
                          <a:latin typeface="Minion Pro Med" pitchFamily="18" charset="0"/>
                        </a:rPr>
                        <a:t>min</a:t>
                      </a:r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 (24 балла)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24 до 49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50 до 59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5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10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60 до 69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13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70 и выше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6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9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5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21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Средний балл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63,3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48,5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82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66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8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44624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Результаты  ЕГЭ </a:t>
            </a:r>
            <a:r>
              <a:rPr lang="ru-RU" sz="30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(2014-2015 </a:t>
            </a:r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учебный год)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549778"/>
              </p:ext>
            </p:extLst>
          </p:nvPr>
        </p:nvGraphicFramePr>
        <p:xfrm>
          <a:off x="35497" y="670635"/>
          <a:ext cx="9073005" cy="60833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8503"/>
                <a:gridCol w="1219759"/>
                <a:gridCol w="1236469"/>
                <a:gridCol w="1219759"/>
                <a:gridCol w="1186341"/>
                <a:gridCol w="1086087"/>
                <a:gridCol w="1086087"/>
              </a:tblGrid>
              <a:tr h="1545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Наименование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Милославская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Чернавская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МОУ </a:t>
                      </a:r>
                      <a:r>
                        <a:rPr lang="ru-RU" sz="1900" b="0" i="0" u="none" strike="noStrike" dirty="0" err="1">
                          <a:effectLst/>
                          <a:latin typeface="Minion Pro Med" pitchFamily="18" charset="0"/>
                        </a:rPr>
                        <a:t>Кочуровская</a:t>
                      </a:r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Центральная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Выпускники прошлых лет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effectLst/>
                          <a:latin typeface="Minion Pro Med" pitchFamily="18" charset="0"/>
                        </a:rPr>
                        <a:t>Итого по району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594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Minion Pro Med" pitchFamily="18" charset="0"/>
                        </a:rPr>
                        <a:t>МАТЕМАТИКА БАЗОВАЯ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0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Количество сдававших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41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из них: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на 2 балла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на 3 балла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на 4 балла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17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на 5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15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Средний балл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4,1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4,7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9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44624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Результаты  ЕГЭ </a:t>
            </a:r>
            <a:r>
              <a:rPr lang="ru-RU" sz="30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(2014-2015 </a:t>
            </a:r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учебный год)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08381"/>
              </p:ext>
            </p:extLst>
          </p:nvPr>
        </p:nvGraphicFramePr>
        <p:xfrm>
          <a:off x="35496" y="692699"/>
          <a:ext cx="9073008" cy="603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8502"/>
                <a:gridCol w="1219760"/>
                <a:gridCol w="1236468"/>
                <a:gridCol w="1219760"/>
                <a:gridCol w="1186342"/>
                <a:gridCol w="1086088"/>
                <a:gridCol w="1086088"/>
              </a:tblGrid>
              <a:tr h="1365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Наименование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Милославская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Чернавская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Кочуровская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Центральная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Выпускники прошлых лет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effectLst/>
                          <a:latin typeface="Minion Pro Med" pitchFamily="18" charset="0"/>
                        </a:rPr>
                        <a:t>Итого по району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4767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Minion Pro Med" pitchFamily="18" charset="0"/>
                        </a:rPr>
                        <a:t>МАТЕМАТИКА ПРОФИЛЬНАЯ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9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Количество сдававших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18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34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из них: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не набрали min (27 балла)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от 27 до 49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6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14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от 50 до 59 баллов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9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60 до 69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70 и выше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4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Средний балл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36,7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47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9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44624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Результаты  ЕГЭ </a:t>
            </a:r>
            <a:r>
              <a:rPr lang="ru-RU" sz="30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(2014-2015 </a:t>
            </a:r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учебный год)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255870"/>
              </p:ext>
            </p:extLst>
          </p:nvPr>
        </p:nvGraphicFramePr>
        <p:xfrm>
          <a:off x="35496" y="667947"/>
          <a:ext cx="9073009" cy="6096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8503"/>
                <a:gridCol w="1219760"/>
                <a:gridCol w="1236469"/>
                <a:gridCol w="1219760"/>
                <a:gridCol w="1186341"/>
                <a:gridCol w="1086088"/>
                <a:gridCol w="1086088"/>
              </a:tblGrid>
              <a:tr h="1364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effectLst/>
                          <a:latin typeface="Minion Pro Med" pitchFamily="18" charset="0"/>
                        </a:rPr>
                        <a:t>Наименование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Милославская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Чернавская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Кочуровская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Центральная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Выпускники прошлых лет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effectLst/>
                          <a:latin typeface="Minion Pro Med" pitchFamily="18" charset="0"/>
                        </a:rPr>
                        <a:t>Итого по району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56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Minion Pro Med" pitchFamily="18" charset="0"/>
                        </a:rPr>
                        <a:t>ОБЩЕСТВОЗНАНИЕ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5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Количество сдававших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35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из них: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не набрали min (42 балла)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42 до 49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10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5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50 до 59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9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60 до 69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6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9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70 и выше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Средний балл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55,7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46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50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2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44624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Результаты  ЕГЭ </a:t>
            </a:r>
            <a:r>
              <a:rPr lang="ru-RU" sz="30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(2014-2015 </a:t>
            </a:r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учебный год)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139597"/>
              </p:ext>
            </p:extLst>
          </p:nvPr>
        </p:nvGraphicFramePr>
        <p:xfrm>
          <a:off x="35497" y="667947"/>
          <a:ext cx="9028161" cy="60734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8426"/>
                <a:gridCol w="1213731"/>
                <a:gridCol w="1230357"/>
                <a:gridCol w="1213731"/>
                <a:gridCol w="1180478"/>
                <a:gridCol w="1080719"/>
                <a:gridCol w="1080719"/>
              </a:tblGrid>
              <a:tr h="1376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Наименование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Милославская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МОУ </a:t>
                      </a:r>
                      <a:r>
                        <a:rPr lang="ru-RU" sz="1900" b="0" i="0" u="none" strike="noStrike" dirty="0" err="1">
                          <a:effectLst/>
                          <a:latin typeface="Minion Pro Med" pitchFamily="18" charset="0"/>
                        </a:rPr>
                        <a:t>Чернавская</a:t>
                      </a:r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Кочуровская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Центральная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Выпускники прошлых лет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effectLst/>
                          <a:latin typeface="Minion Pro Med" pitchFamily="18" charset="0"/>
                        </a:rPr>
                        <a:t>Итого по району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94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Minion Pro Med" pitchFamily="18" charset="0"/>
                        </a:rPr>
                        <a:t>ХИМИЯ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86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Количество сдававших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3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из них: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6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не набрали min (36 баллов)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36 до 49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50 до 59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60 до 69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70 и выше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Средний балл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49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79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59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44624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Результаты  ЕГЭ </a:t>
            </a:r>
            <a:r>
              <a:rPr lang="ru-RU" sz="30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(2014-2015 </a:t>
            </a:r>
            <a:r>
              <a:rPr lang="ru-RU" sz="30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учебный год)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488292"/>
              </p:ext>
            </p:extLst>
          </p:nvPr>
        </p:nvGraphicFramePr>
        <p:xfrm>
          <a:off x="35493" y="620689"/>
          <a:ext cx="9073010" cy="6120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187"/>
                <a:gridCol w="1368152"/>
                <a:gridCol w="1470393"/>
                <a:gridCol w="1219760"/>
                <a:gridCol w="1054263"/>
                <a:gridCol w="1440160"/>
                <a:gridCol w="864095"/>
              </a:tblGrid>
              <a:tr h="1342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Наименование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>
                          <a:effectLst/>
                          <a:latin typeface="Minion Pro Med" pitchFamily="18" charset="0"/>
                        </a:rPr>
                        <a:t>МОУ Милославская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Чернавская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Кочуровская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МОУ Центральная СОШ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>
                          <a:effectLst/>
                          <a:latin typeface="Minion Pro Med" pitchFamily="18" charset="0"/>
                        </a:rPr>
                        <a:t>Выпускники прошлых лет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effectLst/>
                          <a:latin typeface="Minion Pro Med" pitchFamily="18" charset="0"/>
                        </a:rPr>
                        <a:t>Итого по району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18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Minion Pro Med" pitchFamily="18" charset="0"/>
                        </a:rPr>
                        <a:t>ФИЗИКА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5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Количество сдававших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7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8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из них: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не набрали min (36 баллов)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36 до 49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4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50 до 59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2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от 60 до 69 баллов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1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70 и выше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1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Средний балл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53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59</a:t>
                      </a:r>
                      <a:endParaRPr lang="ru-RU" sz="1900" b="0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>
                          <a:effectLst/>
                          <a:latin typeface="Minion Pro Med" pitchFamily="18" charset="0"/>
                        </a:rPr>
                        <a:t>0</a:t>
                      </a:r>
                      <a:endParaRPr lang="ru-RU" sz="1900" b="0" i="0" u="none" strike="noStrike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Minion Pro Med" pitchFamily="18" charset="0"/>
                        </a:rPr>
                        <a:t>56</a:t>
                      </a:r>
                      <a:endParaRPr lang="ru-RU" sz="1900" b="1" i="0" u="none" strike="noStrike" dirty="0">
                        <a:effectLst/>
                        <a:latin typeface="Minion Pro Med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1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557338"/>
            <a:ext cx="914400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«Задачи муниципальной системы образования по реализации государственной политики</a:t>
            </a:r>
            <a:b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в сфере образования»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373688"/>
            <a:ext cx="9144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Н.В. Зенкина,</a:t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начальник управления образования</a:t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администрации Милославского района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351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749017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В 2015 году из 48 окончивших среднюю школу, продолжат обучение в ВУЗах – 29 человек,</a:t>
            </a:r>
            <a:b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в </a:t>
            </a:r>
            <a:r>
              <a:rPr lang="ru-RU" sz="6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ССУЗах</a:t>
            </a:r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 – 15.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 M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77009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Из 93 выпускников основной школы продолжают обучение</a:t>
            </a:r>
            <a:b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в 10 классе – 31,</a:t>
            </a:r>
            <a:b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в </a:t>
            </a:r>
            <a:r>
              <a:rPr lang="ru-RU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ССУЗах</a:t>
            </a:r>
            <a: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 – 56 человек, ПТУ – 1.</a:t>
            </a:r>
          </a:p>
        </p:txBody>
      </p:sp>
    </p:spTree>
    <p:extLst>
      <p:ext uri="{BB962C8B-B14F-4D97-AF65-F5344CB8AC3E}">
        <p14:creationId xmlns:p14="http://schemas.microsoft.com/office/powerpoint/2010/main" val="3690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557338"/>
            <a:ext cx="9144000" cy="5200650"/>
            <a:chOff x="0" y="1557338"/>
            <a:chExt cx="9144000" cy="520065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1557338"/>
              <a:ext cx="9144000" cy="30464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«Задачи муниципальной системы образования по реализации государственной политики</a:t>
              </a:r>
              <a:b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в сфере образования»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5373688"/>
              <a:ext cx="9144000" cy="13843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Н.В. Зенкина,</a:t>
              </a:r>
              <a:b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начальник управления образования</a:t>
              </a:r>
              <a:b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администрации Милославского района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9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5007"/>
            <a:ext cx="9165141" cy="1035988"/>
            <a:chOff x="0" y="15007"/>
            <a:chExt cx="9165141" cy="103598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1141" y="404664"/>
              <a:ext cx="9144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Участие  </a:t>
              </a:r>
              <a:r>
                <a:rPr lang="ru-RU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МОУ в  конкурсах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0" y="15007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 2014-2015 уч.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 </a:t>
              </a: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год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endParaRP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776340"/>
              </p:ext>
            </p:extLst>
          </p:nvPr>
        </p:nvGraphicFramePr>
        <p:xfrm>
          <a:off x="93149" y="1050990"/>
          <a:ext cx="8943347" cy="5813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4555"/>
                <a:gridCol w="1368152"/>
                <a:gridCol w="1584176"/>
                <a:gridCol w="1584176"/>
                <a:gridCol w="1296144"/>
                <a:gridCol w="1296144"/>
              </a:tblGrid>
              <a:tr h="2839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 МОУ 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Minion Pro Med" pitchFamily="18" charset="0"/>
                        </a:rPr>
                        <a:t>Международные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7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Minion Pro Med" pitchFamily="18" charset="0"/>
                        </a:rPr>
                        <a:t>Пасхальное 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яйцо 2015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Экологическое воспитание дошкольников в ДОУ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творческий конкурс «Маленькие художники»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Пособие: « Весёлая математика»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Дистанционная олимпиада  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Милосл.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</a:rPr>
                        <a:t>Чернав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.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Кочур.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Центр.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Б-Подов.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</a:rPr>
                        <a:t>Павл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.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Октябр.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Липяг.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Д/сад №1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Д/сад №2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Черн. д/с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5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41" y="3326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Участие 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МОУ в  конкурсах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500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 2014-2015 уч.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год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 Med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40092"/>
              </p:ext>
            </p:extLst>
          </p:nvPr>
        </p:nvGraphicFramePr>
        <p:xfrm>
          <a:off x="93144" y="1124744"/>
          <a:ext cx="8943350" cy="5789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6488"/>
                <a:gridCol w="720080"/>
                <a:gridCol w="1080120"/>
                <a:gridCol w="648072"/>
                <a:gridCol w="504056"/>
                <a:gridCol w="1247194"/>
                <a:gridCol w="894335"/>
                <a:gridCol w="954815"/>
                <a:gridCol w="833855"/>
                <a:gridCol w="894335"/>
              </a:tblGrid>
              <a:tr h="2915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 МОУ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Minion Pro Med" pitchFamily="18" charset="0"/>
                        </a:rPr>
                        <a:t>Всероссийские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3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Я-воспитатель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ТВ.конкурс «Зимняя сказка»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В гостях у сказки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День матери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ТВ.к. « всегда Россия слав.отв.гер.»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День Победы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Профессия моей мечты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дзюдо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Дист.олимп. и конкурсы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Милосл.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Чернав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Кочур.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Центр.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Б-Подов.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Павл.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Октябр.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Липяг.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Д/сад №1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Д/сад №2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Черн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. д/с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6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797297"/>
              </p:ext>
            </p:extLst>
          </p:nvPr>
        </p:nvGraphicFramePr>
        <p:xfrm>
          <a:off x="107505" y="1052736"/>
          <a:ext cx="8928990" cy="5799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2127"/>
                <a:gridCol w="1152128"/>
                <a:gridCol w="672075"/>
                <a:gridCol w="992110"/>
                <a:gridCol w="992110"/>
                <a:gridCol w="992110"/>
                <a:gridCol w="992110"/>
                <a:gridCol w="992110"/>
                <a:gridCol w="992110"/>
              </a:tblGrid>
              <a:tr h="3145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 МОУ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Областные 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40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Воспитатель года, учитель года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 Совр.д/ сад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 Наши выборы – наша отв.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Живая классика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1 мир.война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Слово доброе посеять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Президентские состязания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Зеркало природы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Милосл.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Чернав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Кочур.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Центр.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Б-Подов.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Павл.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Октябр.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Липяг.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Д/сад №1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Д/сад №2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Черн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. д/с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141" y="3326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Участие 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МОУ в  конкурсах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500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 2014-2015 уч.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год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 M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141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Участие 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МОУ в 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5700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 2014-2015 уч.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год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 Med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54053"/>
              </p:ext>
            </p:extLst>
          </p:nvPr>
        </p:nvGraphicFramePr>
        <p:xfrm>
          <a:off x="107503" y="836712"/>
          <a:ext cx="8928993" cy="5976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2129"/>
                <a:gridCol w="792088"/>
                <a:gridCol w="648072"/>
                <a:gridCol w="1008112"/>
                <a:gridCol w="1152128"/>
                <a:gridCol w="864096"/>
                <a:gridCol w="576064"/>
                <a:gridCol w="504056"/>
                <a:gridCol w="1008112"/>
                <a:gridCol w="576064"/>
                <a:gridCol w="648072"/>
              </a:tblGrid>
              <a:tr h="3407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 МОУ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Minion Pro Med" pitchFamily="18" charset="0"/>
                        </a:rPr>
                        <a:t>Муниципальные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07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Воспитатель года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Учитель года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Зелёный огонёк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Фоток.»школа  моими глазами»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Весёлые старты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миниспектакли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лыжи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Презент.»Война в жизни моей семьи.»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шашки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олимпиады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Милосл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Чернав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Кочур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Центр.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Б-Подов.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Павл.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Октябр.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Липяг.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Д/сад №1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Д/сад №2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err="1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Черн</a:t>
                      </a:r>
                      <a:r>
                        <a:rPr lang="ru-RU" sz="1900" dirty="0">
                          <a:effectLst/>
                          <a:latin typeface="Minion Pro Med" pitchFamily="18" charset="0"/>
                          <a:ea typeface="Calibri"/>
                          <a:cs typeface="Times New Roman"/>
                        </a:rPr>
                        <a:t>. д/с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+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Minion Pro Med" pitchFamily="18" charset="0"/>
                        </a:rPr>
                        <a:t> </a:t>
                      </a:r>
                      <a:endParaRPr lang="ru-RU" sz="1900" dirty="0">
                        <a:effectLst/>
                        <a:latin typeface="Minion Pro Med" pitchFamily="18" charset="0"/>
                        <a:ea typeface="Calibri"/>
                        <a:cs typeface="Times New Roman"/>
                      </a:endParaRPr>
                    </a:p>
                  </a:txBody>
                  <a:tcPr marL="54501" marR="545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8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557338"/>
            <a:ext cx="9144000" cy="5200650"/>
            <a:chOff x="0" y="1557338"/>
            <a:chExt cx="9144000" cy="520065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1557338"/>
              <a:ext cx="9144000" cy="30464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«Задачи муниципальной системы образования по реализации государственной политики</a:t>
              </a:r>
              <a:b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в сфере образования»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0" y="5373688"/>
              <a:ext cx="9144000" cy="13843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Н.В. Зенкина,</a:t>
              </a:r>
              <a:b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начальник управления образования</a:t>
              </a:r>
              <a:b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администрации Милославского района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41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557338"/>
            <a:ext cx="9144000" cy="5200650"/>
            <a:chOff x="0" y="1557338"/>
            <a:chExt cx="9144000" cy="520065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1557338"/>
              <a:ext cx="9144000" cy="30464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«Задачи муниципальной системы образования по реализации государственной политики</a:t>
              </a:r>
              <a:b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в сфере образования»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0" y="5373688"/>
              <a:ext cx="9144000" cy="13843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Н.В. Зенкина,</a:t>
              </a:r>
              <a:b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начальник управления образования</a:t>
              </a:r>
              <a:b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администрации Милославского района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25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557338"/>
            <a:ext cx="9144000" cy="5200650"/>
            <a:chOff x="0" y="1557338"/>
            <a:chExt cx="9144000" cy="520065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1557338"/>
              <a:ext cx="9144000" cy="30464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«Задачи муниципальной системы образования по реализации государственной политики</a:t>
              </a:r>
              <a:b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в сфере образования»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0" y="5373688"/>
              <a:ext cx="9144000" cy="13843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Н.В. Зенкина,</a:t>
              </a:r>
              <a:b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начальник управления образования</a:t>
              </a:r>
              <a:b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</a:br>
              <a:r>
                <a:rPr lang="ru-RU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nion Pro Med" pitchFamily="18" charset="0"/>
                </a:rPr>
                <a:t>администрации Милославского района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90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5679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Спасибо</a:t>
            </a:r>
            <a:br>
              <a:rPr lang="ru-RU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за внимание!</a:t>
            </a:r>
            <a:endParaRPr lang="ru-RU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nion Pro M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57338"/>
            <a:ext cx="914400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«Задачи муниципальной системы образования по реализации государственной политики</a:t>
            </a:r>
            <a:b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в сфере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373688"/>
            <a:ext cx="9144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Н.В. Зенкина,</a:t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начальник управления образования</a:t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 Pro Med" pitchFamily="18" charset="0"/>
              </a:rPr>
              <a:t>администрации Милославского района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206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1041</Words>
  <Application>Microsoft Office PowerPoint</Application>
  <PresentationFormat>Экран (4:3)</PresentationFormat>
  <Paragraphs>846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25</cp:revision>
  <dcterms:created xsi:type="dcterms:W3CDTF">2015-08-26T05:07:45Z</dcterms:created>
  <dcterms:modified xsi:type="dcterms:W3CDTF">2015-08-27T05:35:53Z</dcterms:modified>
</cp:coreProperties>
</file>